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71" r:id="rId6"/>
    <p:sldId id="265" r:id="rId7"/>
    <p:sldId id="270" r:id="rId8"/>
    <p:sldId id="266" r:id="rId9"/>
    <p:sldId id="267" r:id="rId10"/>
    <p:sldId id="268" r:id="rId11"/>
    <p:sldId id="269" r:id="rId12"/>
    <p:sldId id="272" r:id="rId13"/>
    <p:sldId id="274" r:id="rId14"/>
    <p:sldId id="273" r:id="rId15"/>
    <p:sldId id="275" r:id="rId16"/>
    <p:sldId id="257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6D816-7D69-4D8B-B11D-6FE65A36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1FC72-43E2-45A9-A9B3-A64B2CE06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94EF3-5997-48D0-B9DC-B8C8F627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4A7AC-C09D-401A-9B5A-5900A33A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03141-ED34-4E29-9621-34CF9E65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36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FD2DC-9961-4C6C-A7CC-3927700C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8667CE-B2E4-49C1-86BA-FC51F9010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C7C9B-1862-42B5-A453-23344D5B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36A6E-1470-4C09-BBE7-17A9656D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B17DC-D37D-4536-8BC6-A7A15DFA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5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47FFD2-B14B-49C9-81EC-71A2B948C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2344C1-D4E6-49BF-8421-D59C2D3CE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DDE6A-507E-4143-8A13-9152D052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B276-DFCA-45AC-ABD2-72BD11ED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84BA4-7CC7-458A-96D2-CED341B5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9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AD477-F9EA-4A7B-9B3F-60D6DEC0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4F3F9-1441-44F9-B021-89B7F4AF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E75F6-0485-4F55-BCC4-EFE6073B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5678E7-B578-47F5-86CB-FC8017C7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7247A-C7A5-4837-89FE-2CE943D7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5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360CE-BFB3-4A8D-87FA-5709737B4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D72E5-E453-409A-AF1D-DC1816BA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BDD59-B211-42D7-B603-AF71C59C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21202-012D-47B5-A7F6-A45CF837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C7646-0A42-4213-B7A9-A3A7DE54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6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80392-7A85-43F2-B6F9-7BB67CF1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C5399-4B4E-450D-9B94-68C467FE7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6BA6C-ADAC-4DC5-B5CE-AB3F9B623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3F27A-9AF5-4FFA-AAC1-63389CDD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13D356-76E8-469E-AB9C-75C9A2FD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F4AEB-7B20-46AF-B70C-D363DDAD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5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66A21-AE51-4308-AA09-EB7C41F1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5F8CF-28BD-4B56-BB63-F399A1B8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960B1B-DB4E-4667-B388-F3E5134D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259B17-BB39-4C2B-9BF1-DDF47BFD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3419E9-A653-4A5C-949C-78E8465DA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CAE1EB-8690-47FF-88B8-E671024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D528E2-5DEB-4036-AAEC-26267DEF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61F54E-702A-48DE-BE08-D45F3615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8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B1555-8A6B-44F7-A47B-4CB94BDB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367640-A9BC-45E6-8AAE-D32AAEE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6966D-1954-4135-BEEB-630725F2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A720A8-607C-472A-8CD3-CB9EE181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2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E4B053-DD60-4F46-885B-CFF8080F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74B0C2-7F62-4CAA-8B09-6126A003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E86DD-FFA0-4F87-98D8-F4ADF5B8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41FE9-9BDE-4C6A-8A2C-884F09E1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8DA3C-A2DA-4BEB-BCB1-EE011501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A8C76-E104-4A60-92C1-37B754823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0B5C0-E147-44D8-8AB2-1C780205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3FC56-9F2C-496C-BE9F-6E45A037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9BC18F-CA08-4687-BAAD-163E9C2A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4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5626B-07D5-497B-A9B1-64D809A3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A4BA40-620E-4E11-A9E7-E5FE9B608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C5259A-B51B-42FB-99BE-5C3A18DF6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3F533-817A-427D-BD1E-01BD2BF1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75DAA-7DD5-4B8F-88CD-1EB9035F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01B77B-A43D-49C9-9099-57FB3728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A001EA-DEDF-4929-AE49-0AE8E7F1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3EC679-F39B-4949-B782-CAB1B6E6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F04D5-1B38-4F8D-A761-B8EC0542D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F5EB0-E0FD-4756-947C-B5091DEF8165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150C-DB07-4449-AC0E-420700F67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663FE-1734-4247-A4D4-233030D7F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4154B-1BB9-4D6E-921E-19E5C7CF3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R-YqJmmrWhc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연결리스트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84FD17-4C8C-4FD2-B92B-491786830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한혜원</a:t>
            </a:r>
          </a:p>
        </p:txBody>
      </p:sp>
    </p:spTree>
    <p:extLst>
      <p:ext uri="{BB962C8B-B14F-4D97-AF65-F5344CB8AC3E}">
        <p14:creationId xmlns:p14="http://schemas.microsoft.com/office/powerpoint/2010/main" val="233535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B0D0-753D-44AD-98E7-85CA76D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2BBF-1BA0-4754-B740-642E1A5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32FC82-B65C-4FBF-A079-55161C50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66700"/>
            <a:ext cx="116014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4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B0D0-753D-44AD-98E7-85CA76D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2BBF-1BA0-4754-B740-642E1A5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B855E-4783-4FB1-A5D8-4D0D6A13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00037"/>
            <a:ext cx="117157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6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F5E2-27CF-43EB-A72B-091F3D12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9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양방향연결리스트 구현해보기</a:t>
            </a:r>
          </a:p>
        </p:txBody>
      </p:sp>
    </p:spTree>
    <p:extLst>
      <p:ext uri="{BB962C8B-B14F-4D97-AF65-F5344CB8AC3E}">
        <p14:creationId xmlns:p14="http://schemas.microsoft.com/office/powerpoint/2010/main" val="129589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F5E2-27CF-43EB-A72B-091F3D12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9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양방향연결리스트 구현해보기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DCF43-A91A-4C1D-A141-44243462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19" y="197644"/>
            <a:ext cx="12438438" cy="64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4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F5E2-27CF-43EB-A72B-091F3D12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9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양방향연결리스트 구현해보기</a:t>
            </a:r>
          </a:p>
        </p:txBody>
      </p:sp>
      <p:pic>
        <p:nvPicPr>
          <p:cNvPr id="4" name="그림 3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E16507CA-6045-429A-B88E-8543B19A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3" y="0"/>
            <a:ext cx="11960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F5E2-27CF-43EB-A72B-091F3D12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426039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원형연결리스트란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D4D15-F97A-495C-BA02-B9F814CF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714625"/>
            <a:ext cx="99917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4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387600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dirty="0"/>
              <a:t>03. </a:t>
            </a:r>
            <a:r>
              <a:rPr lang="ko-KR" altLang="en-US" sz="3600" dirty="0"/>
              <a:t>연결리스트</a:t>
            </a:r>
            <a:r>
              <a:rPr lang="en-US" altLang="ko-KR" sz="3600" dirty="0"/>
              <a:t> </a:t>
            </a:r>
            <a:r>
              <a:rPr lang="ko-KR" altLang="en-US" sz="3600" dirty="0"/>
              <a:t>문제</a:t>
            </a:r>
            <a:r>
              <a:rPr lang="en-US" altLang="ko-KR" sz="3600" dirty="0"/>
              <a:t>:</a:t>
            </a:r>
            <a:br>
              <a:rPr lang="en-US" altLang="ko-KR" sz="3600" dirty="0"/>
            </a:br>
            <a:r>
              <a:rPr lang="en-US" altLang="ko-KR" sz="1800" dirty="0"/>
              <a:t>https://www.acmicpc.net/problem/1158</a:t>
            </a:r>
            <a:endParaRPr lang="ko-KR" altLang="en-US" sz="18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766C0A0-3387-4798-8720-E4478BA2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64" y="981528"/>
            <a:ext cx="7936872" cy="55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324" y="168049"/>
            <a:ext cx="11519352" cy="481711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/>
              <a:t>*</a:t>
            </a:r>
            <a:r>
              <a:rPr lang="ko-KR" altLang="en-US" sz="3600" dirty="0"/>
              <a:t>언어별 연결리스트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en-US" altLang="ko-KR" sz="2000" dirty="0" err="1"/>
              <a:t>c++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std </a:t>
            </a:r>
            <a:r>
              <a:rPr lang="ko-KR" altLang="en-US" sz="2000" dirty="0"/>
              <a:t>라이브러리에서 제공하는 </a:t>
            </a:r>
            <a:r>
              <a:rPr lang="en-US" altLang="ko-KR" sz="2000" dirty="0"/>
              <a:t>list </a:t>
            </a:r>
            <a:r>
              <a:rPr lang="ko-KR" altLang="en-US" sz="2000" dirty="0"/>
              <a:t>클래스가 있음 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근데 문제에서 요구하는 </a:t>
            </a:r>
            <a:r>
              <a:rPr lang="ko-KR" altLang="en-US" sz="2000" dirty="0" err="1"/>
              <a:t>경우아니면</a:t>
            </a:r>
            <a:r>
              <a:rPr lang="ko-KR" altLang="en-US" sz="2000" dirty="0"/>
              <a:t> 벡터가 훨씬 효율적이라고 함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승아 궁금하면 </a:t>
            </a:r>
            <a:r>
              <a:rPr lang="en-US" altLang="ko-KR" sz="2000" dirty="0">
                <a:hlinkClick r:id="rId2"/>
              </a:rPr>
              <a:t>https://www.youtube.com/watch?v=R-YqJmmrWhc</a:t>
            </a:r>
            <a:r>
              <a:rPr lang="en-US" altLang="ko-KR" sz="2000" dirty="0"/>
              <a:t> </a:t>
            </a:r>
            <a:r>
              <a:rPr lang="ko-KR" altLang="en-US" sz="2000" dirty="0"/>
              <a:t>이 영상 참고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자바</a:t>
            </a:r>
            <a:r>
              <a:rPr lang="en-US" altLang="ko-KR" sz="2000" dirty="0"/>
              <a:t>: util </a:t>
            </a:r>
            <a:r>
              <a:rPr lang="ko-KR" altLang="en-US" sz="2000" dirty="0"/>
              <a:t>라이브러리에서 제공하는 </a:t>
            </a:r>
            <a:r>
              <a:rPr lang="en-US" altLang="ko-KR" sz="2000" dirty="0"/>
              <a:t>LinkedList </a:t>
            </a:r>
            <a:r>
              <a:rPr lang="ko-KR" altLang="en-US" sz="2000" dirty="0"/>
              <a:t>클래스 있음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파이썬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따악히</a:t>
            </a:r>
            <a:r>
              <a:rPr lang="ko-KR" altLang="en-US" sz="2000" dirty="0"/>
              <a:t> 똑같은 명칭의 것은 없지만 </a:t>
            </a:r>
            <a:r>
              <a:rPr lang="en-US" altLang="ko-KR" sz="2000" dirty="0"/>
              <a:t>deque </a:t>
            </a:r>
            <a:r>
              <a:rPr lang="ko-KR" altLang="en-US" sz="2000" dirty="0"/>
              <a:t>클래스가 이중연결리스트 구조라고 함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933690-A7CD-4121-B710-3AF57442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38"/>
          <a:stretch/>
        </p:blipFill>
        <p:spPr>
          <a:xfrm>
            <a:off x="1232482" y="3568700"/>
            <a:ext cx="9727036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44249"/>
            <a:ext cx="9144000" cy="481711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1. </a:t>
            </a:r>
            <a:r>
              <a:rPr lang="ko-KR" altLang="en-US" sz="4400" dirty="0"/>
              <a:t>연결리스트란</a:t>
            </a:r>
            <a:br>
              <a:rPr lang="en-US" altLang="ko-KR" sz="4400" dirty="0"/>
            </a:br>
            <a:r>
              <a:rPr lang="en-US" altLang="ko-KR" sz="2800" dirty="0"/>
              <a:t>- </a:t>
            </a:r>
            <a:r>
              <a:rPr lang="ko-KR" altLang="en-US" sz="2800" dirty="0"/>
              <a:t>노드가 연결되어 리스트 형태로 구성됨</a:t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800" dirty="0"/>
              <a:t>노드는 값과 다음 노드의 주소를 저장</a:t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800" dirty="0"/>
              <a:t>고정 크기의 배열 등의 단점을 보완</a:t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800" dirty="0"/>
              <a:t>동적으로 크기가 변할 수 있음</a:t>
            </a:r>
            <a:endParaRPr lang="ko-KR" altLang="en-US" sz="4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F7C5B2-CA50-48B9-88D0-9335906D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96" y="3788394"/>
            <a:ext cx="6556603" cy="28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99" y="325892"/>
            <a:ext cx="11683997" cy="4817118"/>
          </a:xfrm>
        </p:spPr>
        <p:txBody>
          <a:bodyPr anchor="t">
            <a:no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연결리스트 </a:t>
            </a:r>
            <a:r>
              <a:rPr lang="ko-KR" altLang="en-US" sz="4400" dirty="0" err="1"/>
              <a:t>시간복잡도</a:t>
            </a:r>
            <a:br>
              <a:rPr lang="en-US" altLang="ko-KR" sz="4400" dirty="0"/>
            </a:br>
            <a:br>
              <a:rPr lang="en-US" altLang="ko-KR" sz="4400" dirty="0"/>
            </a:br>
            <a:r>
              <a:rPr lang="ko-KR" altLang="en-US" sz="2800" dirty="0"/>
              <a:t>노드 검색을 할 때 </a:t>
            </a:r>
            <a:r>
              <a:rPr lang="en-US" altLang="ko-KR" sz="2800" dirty="0"/>
              <a:t>O(n)</a:t>
            </a:r>
            <a:r>
              <a:rPr lang="ko-KR" altLang="en-US" sz="2800" dirty="0"/>
              <a:t>의 시간 소요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/>
              <a:t>배열도 원소 검색할 때 한번 씩 모두 훑으므로 </a:t>
            </a:r>
            <a:r>
              <a:rPr lang="en-US" altLang="ko-KR" sz="2800" dirty="0"/>
              <a:t>O(n)</a:t>
            </a:r>
            <a:r>
              <a:rPr lang="ko-KR" altLang="en-US" sz="2800" dirty="0"/>
              <a:t>의 시간 소요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/>
              <a:t>다만 차이점은 배열은 </a:t>
            </a:r>
            <a:r>
              <a:rPr lang="en-US" altLang="ko-KR" sz="2800" dirty="0" err="1"/>
              <a:t>arr</a:t>
            </a:r>
            <a:r>
              <a:rPr lang="en-US" altLang="ko-KR" sz="2800" dirty="0"/>
              <a:t>[3]</a:t>
            </a:r>
            <a:r>
              <a:rPr lang="ko-KR" altLang="en-US" sz="2800" dirty="0"/>
              <a:t>를 검색할 때 </a:t>
            </a:r>
            <a:r>
              <a:rPr lang="en-US" altLang="ko-KR" sz="2800" dirty="0"/>
              <a:t>O(1)</a:t>
            </a:r>
            <a:r>
              <a:rPr lang="ko-KR" altLang="en-US" sz="2800" dirty="0"/>
              <a:t>이 소요되지만 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/>
              <a:t>연결리스트는 무조건 </a:t>
            </a:r>
            <a:r>
              <a:rPr lang="en-US" altLang="ko-KR" sz="2800" dirty="0"/>
              <a:t>O(n)</a:t>
            </a:r>
            <a:r>
              <a:rPr lang="ko-KR" altLang="en-US" sz="2800" dirty="0"/>
              <a:t>의 방식으로 탐색가능</a:t>
            </a:r>
            <a:r>
              <a:rPr lang="en-US" altLang="ko-KR" sz="2800" dirty="0"/>
              <a:t>. </a:t>
            </a:r>
            <a:r>
              <a:rPr lang="ko-KR" altLang="en-US" sz="2800" dirty="0"/>
              <a:t>단점</a:t>
            </a:r>
            <a:br>
              <a:rPr lang="en-US" altLang="ko-KR" sz="2800" dirty="0"/>
            </a:br>
            <a:br>
              <a:rPr lang="en-US" altLang="ko-KR" sz="1600" dirty="0"/>
            </a:br>
            <a:br>
              <a:rPr lang="en-US" altLang="ko-KR" sz="1600" dirty="0"/>
            </a:br>
            <a:endParaRPr lang="ko-KR" altLang="en-US" sz="4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0C6FEE-0E9A-4F8B-BB9E-46E3302F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59" y="4562929"/>
            <a:ext cx="7915275" cy="9144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4D895DE-347A-46C4-8110-CFB93E008769}"/>
              </a:ext>
            </a:extLst>
          </p:cNvPr>
          <p:cNvSpPr txBox="1">
            <a:spLocks/>
          </p:cNvSpPr>
          <p:nvPr/>
        </p:nvSpPr>
        <p:spPr>
          <a:xfrm>
            <a:off x="1523999" y="5997349"/>
            <a:ext cx="9144000" cy="48171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{0,1,2,3,4}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54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3A7AB-ACB0-4EF3-A8DD-F86C92B15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99" y="325892"/>
            <a:ext cx="11683997" cy="4817118"/>
          </a:xfrm>
        </p:spPr>
        <p:txBody>
          <a:bodyPr anchor="t">
            <a:no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연결리스트 </a:t>
            </a:r>
            <a:r>
              <a:rPr lang="ko-KR" altLang="en-US" sz="4400" dirty="0" err="1"/>
              <a:t>시간복잡도</a:t>
            </a:r>
            <a:br>
              <a:rPr lang="en-US" altLang="ko-KR" sz="4400" dirty="0"/>
            </a:br>
            <a:br>
              <a:rPr lang="en-US" altLang="ko-KR" sz="4400" dirty="0"/>
            </a:br>
            <a:r>
              <a:rPr lang="ko-KR" altLang="en-US" sz="2800" dirty="0"/>
              <a:t>하지만 삽입 삭제는 </a:t>
            </a:r>
            <a:r>
              <a:rPr lang="en-US" altLang="ko-KR" sz="2800" dirty="0"/>
              <a:t>O(1)</a:t>
            </a:r>
            <a:r>
              <a:rPr lang="ko-KR" altLang="en-US" sz="2800" dirty="0"/>
              <a:t>으로 빠름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ko-KR" altLang="en-US" sz="2800" dirty="0"/>
              <a:t>다음 노드의 주소 값만 바꿔주면 되기 때문</a:t>
            </a:r>
            <a:r>
              <a:rPr lang="en-US" altLang="ko-KR" sz="2800" dirty="0"/>
              <a:t>. </a:t>
            </a:r>
            <a:r>
              <a:rPr lang="ko-KR" altLang="en-US" sz="2800" dirty="0"/>
              <a:t>장점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ko-KR" altLang="en-US" sz="4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0C6FEE-0E9A-4F8B-BB9E-46E3302F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59" y="4562929"/>
            <a:ext cx="7915275" cy="9144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4D895DE-347A-46C4-8110-CFB93E008769}"/>
              </a:ext>
            </a:extLst>
          </p:cNvPr>
          <p:cNvSpPr txBox="1">
            <a:spLocks/>
          </p:cNvSpPr>
          <p:nvPr/>
        </p:nvSpPr>
        <p:spPr>
          <a:xfrm>
            <a:off x="1523999" y="5997349"/>
            <a:ext cx="9144000" cy="48171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{0,1,2,3,4}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61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F5E2-27CF-43EB-A72B-091F3D12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9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단순연결리스트 구현해보기</a:t>
            </a:r>
          </a:p>
        </p:txBody>
      </p:sp>
    </p:spTree>
    <p:extLst>
      <p:ext uri="{BB962C8B-B14F-4D97-AF65-F5344CB8AC3E}">
        <p14:creationId xmlns:p14="http://schemas.microsoft.com/office/powerpoint/2010/main" val="264197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2BD39-ABC5-44B4-ACEC-29A0E9F6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B600E2-134F-4221-8A99-E846CAFDF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45BFD-51DB-43C9-90E0-460D9E802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67785" y="-127681"/>
            <a:ext cx="11805630" cy="69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B0D0-753D-44AD-98E7-85CA76D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2BBF-1BA0-4754-B740-642E1A5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EE4A4-5986-4FBE-BB73-AECE5361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52412"/>
            <a:ext cx="113728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B0D0-753D-44AD-98E7-85CA76D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2BBF-1BA0-4754-B740-642E1A5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D025-4C2E-4D8E-B4F6-42F59CDA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566737"/>
            <a:ext cx="117919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B0D0-753D-44AD-98E7-85CA76D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2BBF-1BA0-4754-B740-642E1A5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71F7E-6FD5-4363-9A42-363E8494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33375"/>
            <a:ext cx="117824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1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242</Words>
  <Application>Microsoft Office PowerPoint</Application>
  <PresentationFormat>와이드스크린</PresentationFormat>
  <Paragraphs>14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03. 연결리스트</vt:lpstr>
      <vt:lpstr>1. 연결리스트란 - 노드가 연결되어 리스트 형태로 구성됨 - 노드는 값과 다음 노드의 주소를 저장 - 고정 크기의 배열 등의 단점을 보완 - 동적으로 크기가 변할 수 있음</vt:lpstr>
      <vt:lpstr>2. 연결리스트 시간복잡도  노드 검색을 할 때 O(n)의 시간 소요  배열도 원소 검색할 때 한번 씩 모두 훑으므로 O(n)의 시간 소요  다만 차이점은 배열은 arr[3]를 검색할 때 O(1)이 소요되지만   연결리스트는 무조건 O(n)의 방식으로 탐색가능. 단점   </vt:lpstr>
      <vt:lpstr>2. 연결리스트 시간복잡도  하지만 삽입 삭제는 O(1)으로 빠름  다음 노드의 주소 값만 바꿔주면 되기 때문. 장점  </vt:lpstr>
      <vt:lpstr>단순연결리스트 구현해보기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양방향연결리스트 구현해보기</vt:lpstr>
      <vt:lpstr>양방향연결리스트 구현해보기</vt:lpstr>
      <vt:lpstr>양방향연결리스트 구현해보기</vt:lpstr>
      <vt:lpstr>원형연결리스트란?  </vt:lpstr>
      <vt:lpstr>03. 연결리스트 문제: https://www.acmicpc.net/problem/1158</vt:lpstr>
      <vt:lpstr>*언어별 연결리스트 - c++ : std 라이브러리에서 제공하는 list 클래스가 있음  (근데 문제에서 요구하는 경우아니면 벡터가 훨씬 효율적이라고 함) (승아 궁금하면 https://www.youtube.com/watch?v=R-YqJmmrWhc 이 영상 참고) - 자바: util 라이브러리에서 제공하는 LinkedList 클래스 있음 - 파이썬: 따악히 똑같은 명칭의 것은 없지만 deque 클래스가 이중연결리스트 구조라고 함.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03. 연결리스트</dc:title>
  <dc:creator>한혜원</dc:creator>
  <cp:lastModifiedBy>한혜원</cp:lastModifiedBy>
  <cp:revision>2</cp:revision>
  <dcterms:created xsi:type="dcterms:W3CDTF">2021-08-24T16:31:59Z</dcterms:created>
  <dcterms:modified xsi:type="dcterms:W3CDTF">2021-08-25T12:22:08Z</dcterms:modified>
</cp:coreProperties>
</file>